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notesMasterIdLst>
    <p:notesMasterId r:id="rId5"/>
  </p:notesMasterIdLst>
  <p:sldSz cx="14630400" cy="8229600"/>
  <p:notesSz cx="8229600" cy="14630400"/>
  <p:embeddedFontLst>
    <p:embeddedFont>
      <p:font typeface="Petrona"/>
      <p:regular r:id="rId10"/>
    </p:embeddedFont>
    <p:embeddedFont>
      <p:font typeface="Petrona"/>
      <p:regular r:id="rId11"/>
    </p:embeddedFont>
    <p:embeddedFont>
      <p:font typeface="Petrona"/>
      <p:regular r:id="rId12"/>
    </p:embeddedFont>
    <p:embeddedFont>
      <p:font typeface="Petrona"/>
      <p:regular r:id="rId13"/>
    </p:embeddedFont>
    <p:embeddedFont>
      <p:font typeface="Inter"/>
      <p:regular r:id="rId14"/>
    </p:embeddedFont>
    <p:embeddedFont>
      <p:font typeface="Inter"/>
      <p:regular r:id="rId15"/>
    </p:embeddedFont>
    <p:embeddedFont>
      <p:font typeface="Inter"/>
      <p:regular r:id="rId16"/>
    </p:embeddedFont>
    <p:embeddedFont>
      <p:font typeface="Inter"/>
      <p:regular r:id="rId17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openxmlformats.org/officeDocument/2006/relationships/font" Target="fonts/font1.fntdata"/><Relationship Id="rId11" Type="http://schemas.openxmlformats.org/officeDocument/2006/relationships/font" Target="fonts/font2.fntdata"/><Relationship Id="rId12" Type="http://schemas.openxmlformats.org/officeDocument/2006/relationships/font" Target="fonts/font3.fntdata"/><Relationship Id="rId13" Type="http://schemas.openxmlformats.org/officeDocument/2006/relationships/font" Target="fonts/font4.fntdata"/><Relationship Id="rId14" Type="http://schemas.openxmlformats.org/officeDocument/2006/relationships/font" Target="fonts/font5.fntdata"/><Relationship Id="rId15" Type="http://schemas.openxmlformats.org/officeDocument/2006/relationships/font" Target="fonts/font6.fntdata"/><Relationship Id="rId16" Type="http://schemas.openxmlformats.org/officeDocument/2006/relationships/font" Target="fonts/font7.fntdata"/><Relationship Id="rId17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2-1.png>
</file>

<file path=ppt/media/image-2-2.png>
</file>

<file path=ppt/media/image-2-3.png>
</file>

<file path=ppt/media/image-2-4.png>
</file>

<file path=ppt/media/image-3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2-1.png"/><Relationship Id="rId2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3-1.png"/><Relationship Id="rId2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4-1.png"/><Relationship Id="rId2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5" Type="http://schemas.openxmlformats.org/officeDocument/2006/relationships/slideLayout" Target="../slideLayouts/slideLayout3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30053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UI Spark: AI-Powered UI Development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793790" y="4158734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Transform your UI designs into production-ready Angular code with UI Spark. Our AI-powered tool combines GPT-4 vision with Figma integration for seamless development.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519499"/>
            <a:ext cx="362903" cy="362903"/>
          </a:xfrm>
          <a:prstGeom prst="roundRect">
            <a:avLst>
              <a:gd name="adj" fmla="val 25194296"/>
            </a:avLst>
          </a:prstGeom>
          <a:solidFill>
            <a:srgbClr val="211570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909399" y="5652135"/>
            <a:ext cx="131683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AS</a:t>
            </a:r>
            <a:endParaRPr lang="en-US" sz="750" dirty="0"/>
          </a:p>
        </p:txBody>
      </p:sp>
      <p:sp>
        <p:nvSpPr>
          <p:cNvPr id="7" name="Text 4"/>
          <p:cNvSpPr/>
          <p:nvPr/>
        </p:nvSpPr>
        <p:spPr>
          <a:xfrm>
            <a:off x="1270040" y="5502593"/>
            <a:ext cx="2257544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by Advik Sarang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41202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How UI Spark Works</a:t>
            </a:r>
            <a:endParaRPr lang="en-US" sz="46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2125623"/>
            <a:ext cx="1134070" cy="168759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54422" y="235243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Analyze Design</a:t>
            </a:r>
            <a:endParaRPr lang="en-US" sz="2300" dirty="0"/>
          </a:p>
        </p:txBody>
      </p:sp>
      <p:sp>
        <p:nvSpPr>
          <p:cNvPr id="6" name="Text 2"/>
          <p:cNvSpPr/>
          <p:nvPr/>
        </p:nvSpPr>
        <p:spPr>
          <a:xfrm>
            <a:off x="7754422" y="2860596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AI vision processes PNG/JPG files to create UI descriptions and user stories.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190" y="3813215"/>
            <a:ext cx="1134070" cy="168759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54422" y="404002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Load Figma</a:t>
            </a:r>
            <a:endParaRPr lang="en-US" sz="2300" dirty="0"/>
          </a:p>
        </p:txBody>
      </p:sp>
      <p:sp>
        <p:nvSpPr>
          <p:cNvPr id="9" name="Text 4"/>
          <p:cNvSpPr/>
          <p:nvPr/>
        </p:nvSpPr>
        <p:spPr>
          <a:xfrm>
            <a:off x="7754422" y="4548187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Extract exact measurements and components via Figma URL integration.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5500807"/>
            <a:ext cx="1134070" cy="168759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54422" y="5727621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Generate Code</a:t>
            </a:r>
            <a:endParaRPr lang="en-US" sz="2300" dirty="0"/>
          </a:p>
        </p:txBody>
      </p:sp>
      <p:sp>
        <p:nvSpPr>
          <p:cNvPr id="12" name="Text 6"/>
          <p:cNvSpPr/>
          <p:nvPr/>
        </p:nvSpPr>
        <p:spPr>
          <a:xfrm>
            <a:off x="7754422" y="6235779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Combine all inputs to produce Angular components with TS, HTML, and SCSS.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099084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Technology Stack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793790" y="5183505"/>
            <a:ext cx="4196358" cy="1782128"/>
          </a:xfrm>
          <a:prstGeom prst="roundRect">
            <a:avLst>
              <a:gd name="adj" fmla="val 5346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541793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Frontend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1028224" y="5926098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Streamlit (Python)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28224" y="6368296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Real-time preview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5183505"/>
            <a:ext cx="4196358" cy="1782128"/>
          </a:xfrm>
          <a:prstGeom prst="roundRect">
            <a:avLst>
              <a:gd name="adj" fmla="val 5346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451396" y="541793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AI/ML</a:t>
            </a:r>
            <a:endParaRPr lang="en-US" sz="2300" dirty="0"/>
          </a:p>
        </p:txBody>
      </p:sp>
      <p:sp>
        <p:nvSpPr>
          <p:cNvPr id="10" name="Text 7"/>
          <p:cNvSpPr/>
          <p:nvPr/>
        </p:nvSpPr>
        <p:spPr>
          <a:xfrm>
            <a:off x="5451396" y="5926098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GPT-4 with vision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5451396" y="6368296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Custom prompt engineering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9640133" y="5183505"/>
            <a:ext cx="4196358" cy="1782128"/>
          </a:xfrm>
          <a:prstGeom prst="roundRect">
            <a:avLst>
              <a:gd name="adj" fmla="val 5346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874568" y="5417939"/>
            <a:ext cx="300370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Integrations &amp; Output</a:t>
            </a:r>
            <a:endParaRPr lang="en-US" sz="2300" dirty="0"/>
          </a:p>
        </p:txBody>
      </p:sp>
      <p:sp>
        <p:nvSpPr>
          <p:cNvPr id="14" name="Text 11"/>
          <p:cNvSpPr/>
          <p:nvPr/>
        </p:nvSpPr>
        <p:spPr>
          <a:xfrm>
            <a:off x="9874568" y="5926098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LangChain Figma Loader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9874568" y="6368296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Angular 16+, TypeScript, SCSS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Arial</vt:lpstr>
      <vt:lpstr>Calibri</vt:lpstr>
      <vt:lpstr>Office Theme</vt:lpstr>
      <vt:lpstr>Slide 1</vt:lpstr>
      <vt:lpstr>Slide 2</vt:lpstr>
      <vt:lpstr>Slide 3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2025-06-04T13:55:37Z</dcterms:created>
  <dcterms:modified xsi:type="dcterms:W3CDTF">2025-06-04T13:55:37Z</dcterms:modified>
</cp:coreProperties>
</file>